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317" y="2721694"/>
            <a:ext cx="41280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В.А. Каверин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https://media2.nekropole.info/2014/12/Veniamin-Kaver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1054"/>
            <a:ext cx="4122923" cy="523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6577" y="3645024"/>
            <a:ext cx="36375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(1902-1989)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655" y="43265"/>
            <a:ext cx="846227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Бороться и искать, найти- и не сдаваться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751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28803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19 апреля 1902 г. в Пскове в семье военного музыканта. Учился в Псковской гимназии, школу закончил в Москве.</a:t>
            </a:r>
          </a:p>
        </p:txBody>
      </p:sp>
      <p:pic>
        <p:nvPicPr>
          <p:cNvPr id="2050" name="Picture 2" descr="http://s12.stc.all.kpcdn.net/share/i/4/874424/wx10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12969"/>
            <a:ext cx="4392488" cy="5950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02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288032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годы Великой Отечественной войны Каверин был фронтовым корреспондентом на Северном флоте. Многие эпизоды военной жизни позже легли в основу его рассказов. После победы писатель жил в Москве.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http://img0.liveinternet.ru/images/attach/c/1/55/137/55137625_kaveri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04664"/>
            <a:ext cx="4682081" cy="629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54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58331"/>
            <a:ext cx="26642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«Два капитана» он получил Сталинскую премию (1942 г.); книга выдержала десятки изданий, две экранизации. На сюжет романа поставлен мюзикл «Норд-Ост» (2002 г.).</a:t>
            </a:r>
          </a:p>
        </p:txBody>
      </p:sp>
      <p:pic>
        <p:nvPicPr>
          <p:cNvPr id="4098" name="Picture 2" descr="http://www.bookin.org.ru/book/747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8331"/>
            <a:ext cx="3816424" cy="608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96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mg.27.ua/799/4e/da/216794_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24744"/>
            <a:ext cx="4520552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29582"/>
            <a:ext cx="61798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Летающий мальчик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959372"/>
            <a:ext cx="388843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немухинской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газете появилось объявление, что для строительства Воздушного замка срочно требуются летающие мальчики. Петьке Воробьеву очень хочется поучаствовать в этом строительстве, но, к сожалению, он совсем не умеет летать. Смотритель Маяка из волшебной страны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Летляндии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подсказывает Петьке, что в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Немухине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живет, сбежавший из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Летляндии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летающий мальчик Леня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Караскин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может дать Петьке несколько уроков летного мастерства.</a:t>
            </a:r>
          </a:p>
        </p:txBody>
      </p:sp>
    </p:spTree>
    <p:extLst>
      <p:ext uri="{BB962C8B-B14F-4D97-AF65-F5344CB8AC3E}">
        <p14:creationId xmlns:p14="http://schemas.microsoft.com/office/powerpoint/2010/main" val="369904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knigapolis.ru/pictures/0/4380472_s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24744"/>
            <a:ext cx="4147661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16632"/>
            <a:ext cx="48093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Песочные часы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014926"/>
            <a:ext cx="367240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 сказки происходит в летнем лагере. Главные герои – пионеры Петька Воробьев и Таня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Заботкина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пытаются разгадать тайну своего вожатого по прозвищу Борода, который ведет себя очень подозрительно. По утрам он необыкновенно добрый, а по вечерам становится страшно злым безо всяких причин. Друзьям удается выяснить причину этой странности. Будучи маленьким мальчиком он прогневал Фею Вежливости и Точности, и она наложила на него заклятье. Чтобы помочь своему вожатому ребята решили отправиться к фее.</a:t>
            </a:r>
          </a:p>
        </p:txBody>
      </p:sp>
    </p:spTree>
    <p:extLst>
      <p:ext uri="{BB962C8B-B14F-4D97-AF65-F5344CB8AC3E}">
        <p14:creationId xmlns:p14="http://schemas.microsoft.com/office/powerpoint/2010/main" val="149682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bookin.org.ru/book/5740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96752"/>
            <a:ext cx="3456384" cy="546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88640"/>
            <a:ext cx="78086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Немухинские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музыканты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96752"/>
            <a:ext cx="374441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музыкальную школу города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Немухина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поступила работать настоящая Фея Музыки. И все ее полюбили.. кроме директора. Не мог он смириться с тем, что Варвара Андреевна слышит цвета и собрала дома оркестр из попугаев — неразлучников, черного фрака, кусочка неба и розового игрушечного пуделя. Но как избавиться от Феи? А очень просто! Объявим о концерте Варвары Андреевны и придется ей уволиться, потому что никто ее оркестр не услышит. Но на помощь любимой учительнице пришли Таня и ее друг Петька по прозвищу Воробей с сердцем льва.</a:t>
            </a:r>
          </a:p>
        </p:txBody>
      </p:sp>
    </p:spTree>
    <p:extLst>
      <p:ext uri="{BB962C8B-B14F-4D97-AF65-F5344CB8AC3E}">
        <p14:creationId xmlns:p14="http://schemas.microsoft.com/office/powerpoint/2010/main" val="352099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kuchaknig.ru/static/books_images/af/fd/b4/84/41/48/cf/13/2e28c18493d226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9914"/>
            <a:ext cx="1548172" cy="206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kuchaknig.ru/static/books_images/8b/72/a9/ff/db/9b/fd/1f/d0464faeb7c3db6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68760"/>
            <a:ext cx="216024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forex-indextop20.ru/img.php?url=http://cs623230.vk.me/v623230887/44728/u6alWoOaFo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01008"/>
            <a:ext cx="1584176" cy="241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bookyn.org/covers/24/77/14/24771466.bin.dir/24771466.cov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36081"/>
            <a:ext cx="2016224" cy="268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yavix.ru/di/d02016_0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365104"/>
            <a:ext cx="2909548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://knigapolis.ru/pictures/0/4380472_sbi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48680"/>
            <a:ext cx="2189043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http://www.ukazka.ru/img/g/uk21068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478852"/>
            <a:ext cx="2376264" cy="304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9206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19</TotalTime>
  <Words>353</Words>
  <Application>Microsoft Office PowerPoint</Application>
  <PresentationFormat>Экран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секретарь</dc:creator>
  <cp:lastModifiedBy>Секретарь</cp:lastModifiedBy>
  <cp:revision>4</cp:revision>
  <dcterms:created xsi:type="dcterms:W3CDTF">2017-04-09T06:42:32Z</dcterms:created>
  <dcterms:modified xsi:type="dcterms:W3CDTF">2017-04-09T09:16:25Z</dcterms:modified>
</cp:coreProperties>
</file>