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4" r:id="rId4"/>
    <p:sldId id="297" r:id="rId5"/>
    <p:sldId id="302" r:id="rId6"/>
    <p:sldId id="285" r:id="rId7"/>
    <p:sldId id="303" r:id="rId8"/>
    <p:sldId id="304" r:id="rId9"/>
    <p:sldId id="299" r:id="rId10"/>
    <p:sldId id="307" r:id="rId11"/>
    <p:sldId id="290" r:id="rId12"/>
    <p:sldId id="269" r:id="rId13"/>
    <p:sldId id="295" r:id="rId14"/>
    <p:sldId id="277" r:id="rId15"/>
    <p:sldId id="298" r:id="rId16"/>
    <p:sldId id="301" r:id="rId17"/>
    <p:sldId id="300" r:id="rId18"/>
    <p:sldId id="305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99CCFF"/>
    <a:srgbClr val="FFFFCC"/>
    <a:srgbClr val="FF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4660"/>
  </p:normalViewPr>
  <p:slideViewPr>
    <p:cSldViewPr>
      <p:cViewPr varScale="1">
        <p:scale>
          <a:sx n="65" d="100"/>
          <a:sy n="65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200800" cy="266486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«Республикаса </a:t>
            </a:r>
            <a:r>
              <a:rPr lang="ru-RU" sz="4000" b="1" dirty="0" err="1">
                <a:solidFill>
                  <a:srgbClr val="C00000"/>
                </a:solidFill>
              </a:rPr>
              <a:t>гижысьяс</a:t>
            </a:r>
            <a:r>
              <a:rPr lang="ru-RU" sz="4000" b="1" dirty="0">
                <a:solidFill>
                  <a:srgbClr val="C00000"/>
                </a:solidFill>
              </a:rPr>
              <a:t> – </a:t>
            </a:r>
            <a:r>
              <a:rPr lang="ru-RU" sz="4000" b="1" dirty="0" err="1" smtClean="0">
                <a:solidFill>
                  <a:srgbClr val="C00000"/>
                </a:solidFill>
              </a:rPr>
              <a:t>дзолюкъяслы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(Писатели </a:t>
            </a:r>
            <a:r>
              <a:rPr lang="ru-RU" sz="4000" b="1" dirty="0">
                <a:solidFill>
                  <a:srgbClr val="C00000"/>
                </a:solidFill>
              </a:rPr>
              <a:t>Республики Коми – </a:t>
            </a:r>
            <a:r>
              <a:rPr lang="ru-RU" sz="4000" b="1" dirty="0" smtClean="0">
                <a:solidFill>
                  <a:srgbClr val="C00000"/>
                </a:solidFill>
              </a:rPr>
              <a:t>малышам)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400800" cy="17526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Нестерова А.Н. – заведующий отделом краеведения и коми литературы       </a:t>
            </a: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ГБУ РК НДБ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8171"/>
            <a:ext cx="3238500" cy="45815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8171"/>
            <a:ext cx="3238500" cy="45815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6"/>
            <a:ext cx="3238500" cy="4581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9632" y="476672"/>
            <a:ext cx="5544616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A7493F"/>
                </a:solidFill>
              </a:rPr>
              <a:t>Журнал «Би кинь»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 </a:t>
            </a:r>
            <a:endParaRPr lang="ru-RU" alt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3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sterova_AN\Desktop\к лекции\лекция фото\лекция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98" y="1334769"/>
            <a:ext cx="3211694" cy="449957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Nesterova_AN\Desktop\к лекции\лекция фото\лекция 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5691"/>
            <a:ext cx="3217665" cy="449957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3563" y="548680"/>
            <a:ext cx="5544616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A7493F"/>
                </a:solidFill>
              </a:rPr>
              <a:t>Журнал «Радуга»</a:t>
            </a:r>
            <a:endParaRPr lang="ru-RU" alt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Лекция совр.дет.лит. от 15.11.2013\фото для лекции\DSCF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908103" cy="427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I:\Лекция совр.дет.лит. от 15.11.2013\фото для лекции\DSCF5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494" y="1628799"/>
            <a:ext cx="2738682" cy="4064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2881809" cy="41841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3563" y="548680"/>
            <a:ext cx="5544616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A7493F"/>
                </a:solidFill>
              </a:rPr>
              <a:t>Раздел «Взрослые детям» </a:t>
            </a:r>
            <a:r>
              <a:rPr lang="ru-RU" altLang="ru-RU" sz="2000" b="1" dirty="0" smtClean="0">
                <a:solidFill>
                  <a:srgbClr val="A7493F"/>
                </a:solidFill>
              </a:rPr>
              <a:t>в </a:t>
            </a:r>
            <a:r>
              <a:rPr lang="ru-RU" altLang="ru-RU" sz="2000" b="1" dirty="0">
                <a:solidFill>
                  <a:srgbClr val="A7493F"/>
                </a:solidFill>
              </a:rPr>
              <a:t>сборнике «</a:t>
            </a:r>
            <a:r>
              <a:rPr lang="ru-RU" altLang="ru-RU" sz="2000" b="1" dirty="0" err="1">
                <a:solidFill>
                  <a:srgbClr val="A7493F"/>
                </a:solidFill>
              </a:rPr>
              <a:t>Эжвинские</a:t>
            </a:r>
            <a:r>
              <a:rPr lang="ru-RU" altLang="ru-RU" sz="2000" b="1" dirty="0">
                <a:solidFill>
                  <a:srgbClr val="A7493F"/>
                </a:solidFill>
              </a:rPr>
              <a:t> искорки»</a:t>
            </a:r>
            <a:endParaRPr lang="ru-RU" alt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6913563" cy="70788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003399"/>
                </a:solidFill>
                <a:cs typeface="Tahoma" pitchFamily="34" charset="0"/>
              </a:rPr>
              <a:t>Детям нравятся изданные в 1990-е годы </a:t>
            </a:r>
          </a:p>
          <a:p>
            <a:r>
              <a:rPr lang="ru-RU" altLang="ru-RU" sz="2000" b="1" dirty="0" smtClean="0">
                <a:solidFill>
                  <a:srgbClr val="003399"/>
                </a:solidFill>
                <a:cs typeface="Tahoma" pitchFamily="34" charset="0"/>
              </a:rPr>
              <a:t>книжки-раскладушки.</a:t>
            </a:r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pic>
        <p:nvPicPr>
          <p:cNvPr id="83971" name="Picture 6" descr="коми книги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153" y="1956173"/>
            <a:ext cx="3168650" cy="2089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3972" name="Picture 7" descr="коми книги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365625"/>
            <a:ext cx="5184775" cy="1797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3973" name="Picture 8" descr="коми книги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62" y="1968749"/>
            <a:ext cx="3384550" cy="2089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Би кинь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3808" y="3736165"/>
            <a:ext cx="1846262" cy="2319338"/>
          </a:xfrm>
          <a:prstGeom prst="rect">
            <a:avLst/>
          </a:prstGeom>
          <a:noFill/>
          <a:ln w="9525">
            <a:solidFill>
              <a:srgbClr val="A7493F"/>
            </a:solidFill>
            <a:miter lim="800000"/>
            <a:headEnd/>
            <a:tailEnd/>
          </a:ln>
        </p:spPr>
      </p:pic>
      <p:pic>
        <p:nvPicPr>
          <p:cNvPr id="6" name="Picture 7" descr="Би кинь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55713"/>
            <a:ext cx="1901825" cy="2438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2290" name="Picture 2" descr="C:\Users\Nesterova_AN\Desktop\к лекции\лекция фото\лекция 032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5713"/>
            <a:ext cx="1850524" cy="24467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esterova_AN\Desktop\к лекции\лекция фото\лекция 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36574"/>
            <a:ext cx="1787428" cy="231892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52202" y="692696"/>
            <a:ext cx="7559675" cy="92333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3399"/>
                </a:solidFill>
                <a:cs typeface="Tahoma" pitchFamily="34" charset="0"/>
              </a:rPr>
              <a:t>Комплект книжек-малышек, изданных  в 2011 году АУ РК «Редакция газеты «Коми му» по инициативе детского журнала «Би кинь» («Искорка</a:t>
            </a:r>
            <a:r>
              <a:rPr lang="ru-RU" altLang="ru-RU" b="1" dirty="0" smtClean="0">
                <a:solidFill>
                  <a:srgbClr val="003399"/>
                </a:solidFill>
                <a:cs typeface="Tahoma" pitchFamily="34" charset="0"/>
              </a:rPr>
              <a:t>»).</a:t>
            </a:r>
            <a:endParaRPr lang="ru-RU" alt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331640" y="476672"/>
            <a:ext cx="7559675" cy="67710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 dirty="0" smtClean="0">
                <a:solidFill>
                  <a:srgbClr val="003399"/>
                </a:solidFill>
                <a:cs typeface="Tahoma" pitchFamily="34" charset="0"/>
              </a:rPr>
              <a:t>Детская </a:t>
            </a:r>
            <a:r>
              <a:rPr lang="ru-RU" altLang="ru-RU" sz="1800" b="1" dirty="0">
                <a:solidFill>
                  <a:srgbClr val="003399"/>
                </a:solidFill>
                <a:cs typeface="Tahoma" pitchFamily="34" charset="0"/>
              </a:rPr>
              <a:t>книга должна быть сделана качественно: в твердой обложке, на хорошей бумаге, с красочными иллюстрациями.</a:t>
            </a:r>
            <a:r>
              <a:rPr lang="ru-RU" altLang="ru-RU" sz="20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796136" y="4365104"/>
            <a:ext cx="2879105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tx2"/>
                </a:solidFill>
              </a:rPr>
              <a:t>Например, как книга 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Василия Ильича Лыткина «</a:t>
            </a:r>
            <a:r>
              <a:rPr lang="ru-RU" altLang="ru-RU" sz="1800" b="1" dirty="0" err="1" smtClean="0">
                <a:solidFill>
                  <a:schemeClr val="tx2"/>
                </a:solidFill>
              </a:rPr>
              <a:t>Дзизгысь-дзазгысь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гут» («Муха-цокотуха»).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G:\Лаборатория-2018\Лекции Нестеровой А.Н\лекция фото\лыт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4402522" cy="4369988"/>
          </a:xfrm>
          <a:prstGeom prst="rect">
            <a:avLst/>
          </a:prstGeom>
          <a:noFill/>
          <a:ln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1033463" y="333375"/>
            <a:ext cx="7786687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 dirty="0">
                <a:solidFill>
                  <a:srgbClr val="003399"/>
                </a:solidFill>
              </a:rPr>
              <a:t>Практически нет книг на двух языках: на коми и в переводе на русский язык, например, как книга А. Некрасова (</a:t>
            </a:r>
            <a:r>
              <a:rPr lang="ru-RU" altLang="ru-RU" sz="1800" b="1" dirty="0" err="1">
                <a:solidFill>
                  <a:srgbClr val="003399"/>
                </a:solidFill>
              </a:rPr>
              <a:t>Гамса</a:t>
            </a:r>
            <a:r>
              <a:rPr lang="ru-RU" altLang="ru-RU" sz="1800" b="1" dirty="0">
                <a:solidFill>
                  <a:srgbClr val="003399"/>
                </a:solidFill>
              </a:rPr>
              <a:t>) «Родина моя – задушевная песня» </a:t>
            </a:r>
            <a:r>
              <a:rPr lang="ru-RU" altLang="ru-RU" sz="1800" b="1" dirty="0" smtClean="0">
                <a:solidFill>
                  <a:srgbClr val="003399"/>
                </a:solidFill>
              </a:rPr>
              <a:t> (2005)</a:t>
            </a:r>
            <a:r>
              <a:rPr lang="ru-RU" altLang="ru-RU" b="1" dirty="0" smtClean="0">
                <a:solidFill>
                  <a:srgbClr val="003399"/>
                </a:solidFill>
              </a:rPr>
              <a:t> и книга Н.А. </a:t>
            </a:r>
            <a:r>
              <a:rPr lang="ru-RU" altLang="ru-RU" b="1" dirty="0">
                <a:solidFill>
                  <a:srgbClr val="003399"/>
                </a:solidFill>
              </a:rPr>
              <a:t>Доронина «Избранное для детей и их родителей, для бабушек и дедушек, и для всех читателей» (2014) </a:t>
            </a:r>
            <a:r>
              <a:rPr lang="ru-RU" altLang="ru-RU" sz="1800" b="1" dirty="0" smtClean="0">
                <a:solidFill>
                  <a:srgbClr val="003399"/>
                </a:solidFill>
              </a:rPr>
              <a:t>.</a:t>
            </a:r>
            <a:endParaRPr lang="ru-RU" altLang="ru-RU" sz="1800" b="1" dirty="0">
              <a:solidFill>
                <a:srgbClr val="003399"/>
              </a:solidFill>
            </a:endParaRPr>
          </a:p>
        </p:txBody>
      </p:sp>
      <p:pic>
        <p:nvPicPr>
          <p:cNvPr id="77827" name="Picture 6" descr="коми книги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98" y="1988840"/>
            <a:ext cx="3344708" cy="410445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3" descr="G:\Лаборатория-2018\Лекции Нестеровой А.Н\лекция фото\лекция 001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161"/>
            <a:ext cx="2741538" cy="41509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Лаборатория-2018\Лекции Нестеровой А.Н\лекция фото\лекция 001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1" y="1449628"/>
            <a:ext cx="2637410" cy="34086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Лаборатория-2018\Лекции Нестеровой А.Н\лекция фото\лекция 002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11268"/>
            <a:ext cx="2733170" cy="34273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Лаборатория-2018\Лекции Нестеровой А.Н\лекция фото\лекция 001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9628"/>
            <a:ext cx="3056440" cy="38515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3753" y="476672"/>
            <a:ext cx="5544616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Переводная литература для дошкольников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548680"/>
            <a:ext cx="5544616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Раздел «Национальная </a:t>
            </a:r>
            <a:r>
              <a:rPr lang="ru-RU" altLang="ru-RU" sz="2000" b="1" dirty="0">
                <a:solidFill>
                  <a:srgbClr val="A7493F"/>
                </a:solidFill>
              </a:rPr>
              <a:t>детская книга в цифровом формате</a:t>
            </a:r>
            <a:r>
              <a:rPr lang="ru-RU" altLang="ru-RU" sz="2000" b="1" dirty="0" smtClean="0">
                <a:solidFill>
                  <a:srgbClr val="A7493F"/>
                </a:solidFill>
              </a:rPr>
              <a:t>» на сайте ГБУ РК НДБ</a:t>
            </a:r>
            <a:endParaRPr lang="ru-RU" altLang="ru-RU" sz="2400" b="1" dirty="0">
              <a:solidFill>
                <a:srgbClr val="003399"/>
              </a:solidFill>
            </a:endParaRPr>
          </a:p>
        </p:txBody>
      </p:sp>
      <p:pic>
        <p:nvPicPr>
          <p:cNvPr id="3074" name="Picture 2" descr="G:\Лаборатория-2018\Лекции Нестеровой А.Н\лекция фото\Оциф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497185" cy="42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63688" y="2348880"/>
            <a:ext cx="6264696" cy="144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err="1" smtClean="0">
                <a:solidFill>
                  <a:srgbClr val="A7493F"/>
                </a:solidFill>
                <a:latin typeface="+mj-lt"/>
              </a:rPr>
              <a:t>Аттьӧ</a:t>
            </a:r>
            <a:r>
              <a:rPr lang="ru-RU" altLang="ru-RU" sz="4400" b="1" dirty="0" smtClean="0">
                <a:solidFill>
                  <a:srgbClr val="A7493F"/>
                </a:solidFill>
                <a:latin typeface="+mj-lt"/>
              </a:rPr>
              <a:t> </a:t>
            </a:r>
            <a:r>
              <a:rPr lang="ru-RU" altLang="ru-RU" sz="4400" b="1" dirty="0" err="1" smtClean="0">
                <a:solidFill>
                  <a:srgbClr val="A7493F"/>
                </a:solidFill>
                <a:latin typeface="+mj-lt"/>
              </a:rPr>
              <a:t>кывзӧмысь</a:t>
            </a:r>
            <a:r>
              <a:rPr lang="ru-RU" altLang="ru-RU" sz="4400" b="1" dirty="0" smtClean="0">
                <a:solidFill>
                  <a:srgbClr val="A7493F"/>
                </a:solidFill>
                <a:latin typeface="+mj-lt"/>
              </a:rPr>
              <a:t>!</a:t>
            </a:r>
          </a:p>
          <a:p>
            <a:pPr algn="ctr"/>
            <a:r>
              <a:rPr lang="ru-RU" altLang="ru-RU" sz="4400" b="1" dirty="0" smtClean="0">
                <a:solidFill>
                  <a:srgbClr val="A7493F"/>
                </a:solidFill>
                <a:latin typeface="+mj-lt"/>
              </a:rPr>
              <a:t>Спасибо за внимание!</a:t>
            </a:r>
            <a:endParaRPr lang="ru-RU" altLang="ru-RU" sz="4400" b="1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89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04664"/>
            <a:ext cx="8496944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</p:txBody>
      </p:sp>
      <p:pic>
        <p:nvPicPr>
          <p:cNvPr id="3" name="Picture 7" descr="коми книги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956" y="1768073"/>
            <a:ext cx="2558714" cy="2979214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1026" name="Picture 2" descr="G:\Лаборатория-2018\Лекции Нестеровой А.Н\лекция фото\лекция 0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06" y="2738845"/>
            <a:ext cx="2487025" cy="3588879"/>
          </a:xfrm>
          <a:prstGeom prst="rect">
            <a:avLst/>
          </a:prstGeom>
          <a:noFill/>
          <a:ln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Лаборатория-2018\Лекции Нестеровой А.Н\лекция фото\лекция 00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58" y="1844824"/>
            <a:ext cx="2346710" cy="2927177"/>
          </a:xfrm>
          <a:prstGeom prst="rect">
            <a:avLst/>
          </a:prstGeom>
          <a:noFill/>
          <a:ln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60746" y="611467"/>
            <a:ext cx="7414344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A7493F"/>
                </a:solidFill>
              </a:rPr>
              <a:t>Сборники для чтения с детьми дошкольного возраста на коми </a:t>
            </a:r>
            <a:r>
              <a:rPr lang="ru-RU" altLang="ru-RU" sz="2000" b="1" dirty="0" smtClean="0">
                <a:solidFill>
                  <a:srgbClr val="A7493F"/>
                </a:solidFill>
              </a:rPr>
              <a:t>языке</a:t>
            </a:r>
            <a:endParaRPr lang="ru-RU" altLang="ru-RU" sz="2000" b="1" dirty="0">
              <a:solidFill>
                <a:srgbClr val="A749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коми книги 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4" y="1628800"/>
            <a:ext cx="2664296" cy="3628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12" descr="васютов указатель 040"/>
          <p:cNvPicPr>
            <a:picLocks noChangeAspect="1" noChangeArrowheads="1"/>
          </p:cNvPicPr>
          <p:nvPr/>
        </p:nvPicPr>
        <p:blipFill rotWithShape="1">
          <a:blip r:embed="rId3" cstate="print"/>
          <a:srcRect r="2557" b="2874"/>
          <a:stretch/>
        </p:blipFill>
        <p:spPr bwMode="auto">
          <a:xfrm>
            <a:off x="3354820" y="2564904"/>
            <a:ext cx="2626042" cy="3600400"/>
          </a:xfrm>
          <a:prstGeom prst="rect">
            <a:avLst/>
          </a:prstGeom>
          <a:noFill/>
          <a:ln w="9525">
            <a:solidFill>
              <a:srgbClr val="A7493F"/>
            </a:solidFill>
            <a:miter lim="800000"/>
            <a:headEnd/>
            <a:tailEnd/>
          </a:ln>
        </p:spPr>
      </p:pic>
      <p:pic>
        <p:nvPicPr>
          <p:cNvPr id="5" name="Picture 13" descr="Вуктыл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732" y="1628801"/>
            <a:ext cx="2598390" cy="3628954"/>
          </a:xfrm>
          <a:prstGeom prst="rect">
            <a:avLst/>
          </a:prstGeom>
          <a:noFill/>
          <a:ln w="9525">
            <a:solidFill>
              <a:srgbClr val="A7493F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0394" y="476672"/>
            <a:ext cx="7414344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A7493F"/>
                </a:solidFill>
              </a:rPr>
              <a:t>Антология коми детской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475656" y="476250"/>
            <a:ext cx="7414344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Книги для дошкольников на коми языке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5" name="Picture 2" descr="C:\Users\Nesterova_AN\Desktop\Лекция совр.дет.лит. от 15.11.2013\фото для лекции\петук-ва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75198"/>
            <a:ext cx="2393630" cy="3355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" name="Picture 2" descr="G:\Лаборатория-2018\Лекции Нестеровой А.Н\лекция фото\обрезкова див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44" y="3079443"/>
            <a:ext cx="2405857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esterova_AN\Desktop\к лекции\лекция фото\лекция 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83070"/>
            <a:ext cx="2645196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Лаборатория-2018\Лекции Нестеровой А.Н\лекция фото\лужик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34" y="3092856"/>
            <a:ext cx="2630266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475656" y="476250"/>
            <a:ext cx="7414344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Книги для дошкольников на коми языке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10" name="Picture 2" descr="C:\Users\Nesterova_AN\Desktop\к лекции\лекция фото\уляш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4" y="1556792"/>
            <a:ext cx="2416175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sterova_AN\Desktop\к лекции\лекция фото\лекция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41" y="3068960"/>
            <a:ext cx="2298251" cy="33568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esterova_AN\Desktop\к лекции\лекция фото\поляк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631809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Лаборатория-2018\Лекции Нестеровой А.Н\лекция фото\козл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21" y="3038975"/>
            <a:ext cx="2436879" cy="33555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476672"/>
            <a:ext cx="7414344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Книги для дошкольников на русском языке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2050" name="Picture 2" descr="G:\Лаборатория-2018\Лекции Нестеровой А.Н\лекция фото\лекция 00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3160"/>
            <a:ext cx="2673737" cy="33743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Лаборатория-2018\Лекции Нестеровой А.Н\лекция фото\лекция 00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23" y="1954539"/>
            <a:ext cx="2406550" cy="338609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Лаборатория-2018\Лекции Нестеровой А.Н\лекция фото\лекция 00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47" y="1988840"/>
            <a:ext cx="2365346" cy="336869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332656"/>
            <a:ext cx="7414344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Книги для дошкольников на русском языке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074" name="Picture 2" descr="G:\Лаборатория-2018\Лекции Нестеровой А.Н\лекция фото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59" y="1333368"/>
            <a:ext cx="2533067" cy="32899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Лаборатория-2018\Лекции Нестеровой А.Н\лекция фото\лекция 00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1763"/>
            <a:ext cx="2413221" cy="33253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Лаборатория-2018\Лекции Нестеровой А.Н\лекция фото\журавл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4" y="1343751"/>
            <a:ext cx="2598065" cy="33077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Лаборатория-2018\Лекции Нестеровой А.Н\лекция фото\1011351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7" y="3017936"/>
            <a:ext cx="3173319" cy="33253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332656"/>
            <a:ext cx="7414344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Книги для дошкольников на русском языке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4098" name="Picture 2" descr="G:\Лаборатория-2018\Лекции Нестеровой А.Н\лекция фото\лекция 001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70" y="1361418"/>
            <a:ext cx="2627242" cy="367175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Лаборатория-2018\Лекции Нестеровой А.Н\лекция фото\4dd7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8771"/>
            <a:ext cx="3306535" cy="36570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Лаборатория-2018\Лекции Нестеровой А.Н\лекция фото\лекция 00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902235" cy="36618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7624" y="476672"/>
            <a:ext cx="5544616" cy="769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A7493F"/>
                </a:solidFill>
              </a:rPr>
              <a:t>Новые имена в детской литературе </a:t>
            </a:r>
            <a:endParaRPr lang="ru-RU" altLang="ru-RU" sz="2000" b="1" dirty="0">
              <a:solidFill>
                <a:srgbClr val="A7493F"/>
              </a:solidFill>
            </a:endParaRPr>
          </a:p>
          <a:p>
            <a:r>
              <a:rPr lang="ru-RU" altLang="ru-RU" sz="24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5122" name="Picture 2" descr="G:\Лаборатория-2018\Лекции Нестеровой А.Н\лекция фото\лекция 002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54" y="2348880"/>
            <a:ext cx="2304847" cy="31921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Лаборатория-2018\Лекции Нестеровой А.Н\лекция фото\сиро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35" y="2348880"/>
            <a:ext cx="2228306" cy="31691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Лаборатория-2018\Лекции Нестеровой А.Н\лекция фото\Mama-baluets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03" y="2317231"/>
            <a:ext cx="2304739" cy="32007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1906</TotalTime>
  <Words>251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«Республикаса гижысьяс – дзолюкъяслы» (Писатели Республики Коми – малышам)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имена в детской литературе Коми</dc:title>
  <dc:creator>Алена Николаевна Нестерова</dc:creator>
  <cp:lastModifiedBy>Nesterova_AN</cp:lastModifiedBy>
  <cp:revision>88</cp:revision>
  <dcterms:created xsi:type="dcterms:W3CDTF">2013-11-14T08:09:32Z</dcterms:created>
  <dcterms:modified xsi:type="dcterms:W3CDTF">2018-06-13T11:27:12Z</dcterms:modified>
</cp:coreProperties>
</file>