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3" r:id="rId2"/>
    <p:sldId id="284" r:id="rId3"/>
    <p:sldId id="285" r:id="rId4"/>
    <p:sldId id="294" r:id="rId5"/>
    <p:sldId id="286" r:id="rId6"/>
    <p:sldId id="281" r:id="rId7"/>
    <p:sldId id="282" r:id="rId8"/>
    <p:sldId id="295" r:id="rId9"/>
    <p:sldId id="296" r:id="rId10"/>
    <p:sldId id="288" r:id="rId11"/>
    <p:sldId id="297" r:id="rId12"/>
    <p:sldId id="279" r:id="rId13"/>
    <p:sldId id="280" r:id="rId14"/>
    <p:sldId id="287" r:id="rId15"/>
    <p:sldId id="256" r:id="rId16"/>
    <p:sldId id="277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44" autoAdjust="0"/>
    <p:restoredTop sz="94660"/>
  </p:normalViewPr>
  <p:slideViewPr>
    <p:cSldViewPr>
      <p:cViewPr>
        <p:scale>
          <a:sx n="94" d="100"/>
          <a:sy n="94" d="100"/>
        </p:scale>
        <p:origin x="-486" y="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03AA268-D27E-4EDB-A5B9-F95ACBF832AB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C06068A-0079-40CF-B4EA-AA62CDBEF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835115F-168D-49AE-A41C-B6081E28A18A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8710308-9B09-4804-833A-89BF093EE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CDE4E-3EB8-4162-B24C-DC1428B06630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84FCD-4D18-42E5-AB9F-67129F3C2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418C3-09BA-4514-A921-569F8C82A2FF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1F3A8-B821-4212-A9BA-F09AC443FA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76B27-7A5E-45F7-B324-50C5894F743C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9DFD5-4513-41D3-8441-780D1E2801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EA2E2-9458-4707-BA84-58AA9CB2B88C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8E99F4F-1229-4ED1-995E-DA7370D044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58F64CB-8BC0-4D74-A9EF-AAB011C5A49F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A3E2F5D-50D0-4857-A9F6-CF14FA989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595154-96A5-4C3C-BDB5-B4E6441E0734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8EF2C53-F89A-4BA4-96E3-AB9C7201D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8BE9F-30A4-40FC-B808-7B54A7A5FAEE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7A8EF-01C6-4C14-9FE3-947E67FAC5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B3C88-31B2-4847-B3B5-AF0AC82C1185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4278258-542C-4331-BEA8-D698395749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C36C-EDF2-4CA1-9BC3-59529C9E1AF8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963B6-3251-4FB1-B518-865CBB230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3D09408-12A4-4C06-8C39-1C99F1023FF0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21C496D9-E83A-4285-9C04-D22738388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5E3774-49AC-4D3D-B6C3-8B0274139E6E}" type="datetimeFigureOut">
              <a:rPr lang="ru-RU"/>
              <a:pPr>
                <a:defRPr/>
              </a:pPr>
              <a:t>25.05.2018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1C6C3A-B6ED-4AFB-9DB0-BC5FFF7705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4" r:id="rId4"/>
    <p:sldLayoutId id="2147483675" r:id="rId5"/>
    <p:sldLayoutId id="2147483670" r:id="rId6"/>
    <p:sldLayoutId id="2147483676" r:id="rId7"/>
    <p:sldLayoutId id="2147483669" r:id="rId8"/>
    <p:sldLayoutId id="2147483677" r:id="rId9"/>
    <p:sldLayoutId id="2147483668" r:id="rId10"/>
    <p:sldLayoutId id="214748367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FEB80A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00ADD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331913" y="-387350"/>
            <a:ext cx="6692900" cy="1252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/>
              <a:t>П.И. Савваитов</a:t>
            </a:r>
            <a:endParaRPr lang="ru-RU" sz="3600" dirty="0"/>
          </a:p>
        </p:txBody>
      </p:sp>
      <p:pic>
        <p:nvPicPr>
          <p:cNvPr id="1026" name="Picture 2" descr="C:\Users\Соня\Downloads\09-10-2017_02-22-13\Savaitov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96193" y="980728"/>
            <a:ext cx="3787775" cy="4867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Соня\Downloads\09-10-2017_02-22-13\img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14089" r="19240" b="13851"/>
          <a:stretch/>
        </p:blipFill>
        <p:spPr bwMode="auto">
          <a:xfrm>
            <a:off x="5016299" y="987303"/>
            <a:ext cx="3588149" cy="4860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1331913" y="-387350"/>
            <a:ext cx="6692900" cy="1252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/>
              <a:t>П.Г. Доронин</a:t>
            </a:r>
            <a:endParaRPr lang="ru-RU" sz="3600" i="1" dirty="0"/>
          </a:p>
        </p:txBody>
      </p:sp>
      <p:pic>
        <p:nvPicPr>
          <p:cNvPr id="4098" name="Picture 2" descr="C:\Users\Соня\Downloads\09-10-2017_02-22-13\doronin_sc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27784" y="908720"/>
            <a:ext cx="3888432" cy="5170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55289" y="476672"/>
            <a:ext cx="3096631" cy="5229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476672"/>
            <a:ext cx="3707904" cy="5229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650" y="188913"/>
            <a:ext cx="7629525" cy="1828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Осипов Иван Александрович (</a:t>
            </a:r>
            <a:r>
              <a:rPr lang="ru-RU" sz="3600" b="1" dirty="0" err="1"/>
              <a:t>Вокан</a:t>
            </a:r>
            <a:r>
              <a:rPr lang="ru-RU" sz="3600" b="1" dirty="0" smtClean="0"/>
              <a:t>)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ru-RU" sz="3600" dirty="0" smtClean="0"/>
              <a:t> </a:t>
            </a:r>
            <a:r>
              <a:rPr lang="ru-RU" sz="3600" i="1" dirty="0"/>
              <a:t>(</a:t>
            </a:r>
            <a:r>
              <a:rPr lang="ru-RU" sz="3600" i="1" dirty="0" smtClean="0"/>
              <a:t>1911-1942</a:t>
            </a:r>
            <a:r>
              <a:rPr lang="en-US" sz="3600" i="1" dirty="0" smtClean="0"/>
              <a:t> </a:t>
            </a:r>
            <a:r>
              <a:rPr lang="ru-RU" sz="3600" i="1" dirty="0" smtClean="0"/>
              <a:t>ГГ.)</a:t>
            </a:r>
            <a:endParaRPr lang="ru-RU" sz="3600" i="1" dirty="0"/>
          </a:p>
        </p:txBody>
      </p:sp>
      <p:sp>
        <p:nvSpPr>
          <p:cNvPr id="25602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288" y="2708275"/>
            <a:ext cx="4321175" cy="685800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Коми прозаик, фольклорист.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220072" y="1988840"/>
            <a:ext cx="2772307" cy="4257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2988" y="188913"/>
            <a:ext cx="7345362" cy="142398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err="1"/>
              <a:t>Плесовский</a:t>
            </a:r>
            <a:r>
              <a:rPr lang="ru-RU" sz="3600" b="1" dirty="0"/>
              <a:t> Федор Васильевич</a:t>
            </a:r>
            <a:r>
              <a:rPr lang="ru-RU" sz="3600" dirty="0"/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i="1" dirty="0" smtClean="0"/>
              <a:t>(1920-1988 ГГ.)</a:t>
            </a:r>
            <a:endParaRPr lang="ru-RU" sz="3600" i="1" dirty="0"/>
          </a:p>
        </p:txBody>
      </p:sp>
      <p:sp>
        <p:nvSpPr>
          <p:cNvPr id="26626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850" y="2420938"/>
            <a:ext cx="4379913" cy="876300"/>
          </a:xfrm>
        </p:spPr>
        <p:txBody>
          <a:bodyPr/>
          <a:lstStyle/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Кандидат филологических наук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фольклорист.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148064" y="1844824"/>
            <a:ext cx="3155772" cy="39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1331913" y="-387350"/>
            <a:ext cx="6692900" cy="1252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/>
              <a:t>Ю.Г. </a:t>
            </a:r>
            <a:r>
              <a:rPr lang="ru-RU" sz="3600" b="1" dirty="0" err="1" smtClean="0"/>
              <a:t>рочев</a:t>
            </a:r>
            <a:endParaRPr lang="ru-RU" sz="3600" i="1" dirty="0"/>
          </a:p>
        </p:txBody>
      </p:sp>
      <p:pic>
        <p:nvPicPr>
          <p:cNvPr id="3074" name="Picture 2" descr="C:\Users\Соня\Downloads\09-10-2017_02-22-13\РочевЮГ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320480" cy="5088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6013" y="1268413"/>
            <a:ext cx="6837362" cy="6762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err="1"/>
              <a:t>АНАТОЛИй</a:t>
            </a:r>
            <a:r>
              <a:rPr lang="ru-RU" sz="3600" b="1" dirty="0"/>
              <a:t> КОНСТАНТИНОВИЧ МИКУШЕВ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i="1" dirty="0"/>
              <a:t>(1926-1993 гг</a:t>
            </a:r>
            <a:r>
              <a:rPr lang="ru-RU" sz="3600" i="1" dirty="0" smtClean="0"/>
              <a:t>.)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916832"/>
            <a:ext cx="4392488" cy="410445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57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Фольклорист, литературовед, литературный критик, 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57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Сыктывкарского государственного университета,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57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Государственной премии Коми АССР, 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57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деятель науки РСФСР, 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57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деятель науки Коми АССР, 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57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член Союза писателей СССР, 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57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 член Общества Финской литературы,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57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член Венгерского этнографического общества,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570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член Финно-угорского </a:t>
            </a:r>
            <a:r>
              <a:rPr lang="ru-RU" sz="1570" dirty="0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</a:t>
            </a:r>
            <a:endParaRPr lang="ru-RU" sz="1570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m16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136540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47813" y="260350"/>
            <a:ext cx="6548437" cy="8651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ИПАТЬДОРСА ФОЛЬКЛОР</a:t>
            </a:r>
          </a:p>
        </p:txBody>
      </p:sp>
      <p:sp>
        <p:nvSpPr>
          <p:cNvPr id="3993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" name="Picture 2" descr="ипатьдорса"/>
          <p:cNvPicPr>
            <a:picLocks noGrp="1"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59338" y="1412875"/>
            <a:ext cx="3275012" cy="421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/>
          </a:extLst>
        </p:spPr>
      </p:pic>
      <p:sp>
        <p:nvSpPr>
          <p:cNvPr id="39940" name="Прямоугольник 6"/>
          <p:cNvSpPr>
            <a:spLocks noChangeArrowheads="1"/>
          </p:cNvSpPr>
          <p:nvPr/>
        </p:nvSpPr>
        <p:spPr bwMode="auto">
          <a:xfrm>
            <a:off x="539750" y="1281113"/>
            <a:ext cx="38877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/>
            <a:r>
              <a:rPr lang="ru-RU" sz="2400">
                <a:latin typeface="Calibri" pitchFamily="34" charset="0"/>
              </a:rPr>
              <a:t>     Ипатьдорса фольклор (Анастасия Шуктомовалöн сьыланкывъяс, мойдъяс, шусьöгъяс да с.в.) = Фольклор села Ипатово (Песни, сказки, пословицы и т.д.  Анастасии Шуктомовой) / Сост. и предисл. А. К. Микушева. – Сыктывкар: Коми кн. изд-во, 1980.</a:t>
            </a:r>
          </a:p>
        </p:txBody>
      </p:sp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092950" y="58737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1331913" y="-415925"/>
            <a:ext cx="6692900" cy="1252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/>
              <a:t>Г.С. Лыткин</a:t>
            </a:r>
            <a:endParaRPr lang="ru-RU" sz="3600" i="1" dirty="0"/>
          </a:p>
        </p:txBody>
      </p:sp>
      <p:pic>
        <p:nvPicPr>
          <p:cNvPr id="2050" name="Picture 2" descr="C:\Users\Соня\Downloads\09-10-2017_02-22-13\Litking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9043" y="1052736"/>
            <a:ext cx="3844925" cy="5124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Соня\Downloads\09-10-2017_02-22-13\10.3.kniga-g.s.lytk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22239" y="1015167"/>
            <a:ext cx="3710201" cy="5162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86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331913" y="-531813"/>
            <a:ext cx="6692900" cy="1252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/>
              <a:t>Ученые </a:t>
            </a:r>
            <a:r>
              <a:rPr lang="ru-RU" sz="3600" b="1" dirty="0" err="1" smtClean="0"/>
              <a:t>фино-угроведы</a:t>
            </a:r>
            <a:endParaRPr lang="ru-RU" sz="3600" i="1" dirty="0"/>
          </a:p>
        </p:txBody>
      </p:sp>
      <p:pic>
        <p:nvPicPr>
          <p:cNvPr id="5122" name="Picture 2" descr="C:\Users\Соня\Downloads\09-10-2017_02-22-13\Wichm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980728"/>
            <a:ext cx="2243939" cy="293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Соня\Downloads\09-10-2017_02-22-13\Fok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83768" y="995360"/>
            <a:ext cx="2232248" cy="2922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C:\Users\Соня\Downloads\09-10-2017_02-22-13\img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57882" t="26465" r="21103" b="50507"/>
          <a:stretch/>
        </p:blipFill>
        <p:spPr bwMode="auto">
          <a:xfrm>
            <a:off x="7020272" y="995361"/>
            <a:ext cx="2016224" cy="2922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C:\Users\Соня\Downloads\09-10-2017_02-22-13\img0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26313" t="27879" r="52036" b="49994"/>
          <a:stretch/>
        </p:blipFill>
        <p:spPr bwMode="auto">
          <a:xfrm>
            <a:off x="4828946" y="995361"/>
            <a:ext cx="2047310" cy="2922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468313" y="4479925"/>
            <a:ext cx="1582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Ю. Вихман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2503488" y="4445000"/>
            <a:ext cx="2193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Д. Фокош-Фукс</a:t>
            </a:r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5024438" y="4437063"/>
            <a:ext cx="1655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Т-Э. Уотила</a:t>
            </a:r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7308850" y="4476750"/>
            <a:ext cx="1439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К. Редеи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8194" name="Picture 2" descr="C:\Users\Соня\Downloads\09-10-2017_02-22-13\img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11518" t="12439" r="12099" b="10762"/>
          <a:stretch/>
        </p:blipFill>
        <p:spPr bwMode="auto">
          <a:xfrm>
            <a:off x="539552" y="1356152"/>
            <a:ext cx="268224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Users\Соня\Downloads\09-10-2017_02-22-13\img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4968552" cy="325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1331913" y="-458788"/>
            <a:ext cx="6692900" cy="1252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/>
              <a:t>Коми лингвисты</a:t>
            </a:r>
            <a:endParaRPr lang="ru-RU" sz="3600" i="1" dirty="0"/>
          </a:p>
        </p:txBody>
      </p:sp>
      <p:pic>
        <p:nvPicPr>
          <p:cNvPr id="6146" name="Picture 2" descr="C:\Users\Соня\Downloads\09-10-2017_02-22-13\Sakharo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088232" cy="33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Соня\Downloads\09-10-2017_02-22-13\Колегова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2088231" cy="33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Users\Соня\Downloads\09-10-2017_02-22-13\Жилина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2088232" cy="33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C:\Users\Соня\Downloads\09-10-2017_02-22-13\Sorvac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04248" y="1196752"/>
            <a:ext cx="2184599" cy="33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440" name="TextBox 4"/>
          <p:cNvSpPr txBox="1">
            <a:spLocks noChangeArrowheads="1"/>
          </p:cNvSpPr>
          <p:nvPr/>
        </p:nvSpPr>
        <p:spPr bwMode="auto">
          <a:xfrm>
            <a:off x="107950" y="4911725"/>
            <a:ext cx="2160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М.А. Сахарова</a:t>
            </a:r>
          </a:p>
        </p:txBody>
      </p:sp>
      <p:sp>
        <p:nvSpPr>
          <p:cNvPr id="18441" name="TextBox 5"/>
          <p:cNvSpPr txBox="1">
            <a:spLocks noChangeArrowheads="1"/>
          </p:cNvSpPr>
          <p:nvPr/>
        </p:nvSpPr>
        <p:spPr bwMode="auto">
          <a:xfrm>
            <a:off x="2411413" y="4868863"/>
            <a:ext cx="2089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Н</a:t>
            </a:r>
            <a:r>
              <a:rPr lang="ru-RU" sz="2800">
                <a:latin typeface="Calibri" pitchFamily="34" charset="0"/>
              </a:rPr>
              <a:t>.</a:t>
            </a:r>
            <a:r>
              <a:rPr lang="ru-RU" sz="2400">
                <a:latin typeface="Calibri" pitchFamily="34" charset="0"/>
              </a:rPr>
              <a:t>А. Колегова</a:t>
            </a:r>
          </a:p>
        </p:txBody>
      </p:sp>
      <p:sp>
        <p:nvSpPr>
          <p:cNvPr id="18442" name="TextBox 6"/>
          <p:cNvSpPr txBox="1">
            <a:spLocks noChangeArrowheads="1"/>
          </p:cNvSpPr>
          <p:nvPr/>
        </p:nvSpPr>
        <p:spPr bwMode="auto">
          <a:xfrm>
            <a:off x="4749800" y="4941888"/>
            <a:ext cx="18383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Т.И. Жилина</a:t>
            </a:r>
          </a:p>
        </p:txBody>
      </p:sp>
      <p:sp>
        <p:nvSpPr>
          <p:cNvPr id="18443" name="TextBox 7"/>
          <p:cNvSpPr txBox="1">
            <a:spLocks noChangeArrowheads="1"/>
          </p:cNvSpPr>
          <p:nvPr/>
        </p:nvSpPr>
        <p:spPr bwMode="auto">
          <a:xfrm>
            <a:off x="6851650" y="4941888"/>
            <a:ext cx="2184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В.А. Сорвачева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31913" y="260350"/>
            <a:ext cx="6692900" cy="125253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err="1"/>
              <a:t>Цембер</a:t>
            </a:r>
            <a:r>
              <a:rPr lang="ru-RU" sz="3600" b="1" dirty="0"/>
              <a:t> Андрей </a:t>
            </a:r>
            <a:r>
              <a:rPr lang="ru-RU" sz="3600" b="1" dirty="0" smtClean="0"/>
              <a:t>Андреевич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i="1" dirty="0" smtClean="0"/>
              <a:t>(1874-1959 ГГ.)</a:t>
            </a:r>
            <a:endParaRPr lang="ru-RU" sz="3600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0825" y="2060575"/>
            <a:ext cx="5257800" cy="2232025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 краевед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сборников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музейного и архивного дела в Республике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01596" y="1484784"/>
            <a:ext cx="3159423" cy="4489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79613" y="188913"/>
            <a:ext cx="4824412" cy="8636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Коми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err="1" smtClean="0"/>
              <a:t>мойданкывъяс</a:t>
            </a:r>
            <a:endParaRPr lang="ru-RU" sz="3600" b="1" dirty="0"/>
          </a:p>
        </p:txBody>
      </p:sp>
      <p:sp>
        <p:nvSpPr>
          <p:cNvPr id="20482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9552" y="1124744"/>
            <a:ext cx="3168352" cy="4912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>
            <a:off x="3989478" y="1707267"/>
            <a:ext cx="4968552" cy="3803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1331913" y="87313"/>
            <a:ext cx="6692900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/>
              <a:t>Суханова </a:t>
            </a:r>
            <a:r>
              <a:rPr lang="ru-RU" sz="3600" b="1" dirty="0" err="1" smtClean="0"/>
              <a:t>агния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андреевна</a:t>
            </a:r>
            <a:endParaRPr lang="ru-RU" sz="3600" b="1" dirty="0" smtClean="0"/>
          </a:p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/>
              <a:t>(1884-1925)</a:t>
            </a:r>
            <a:endParaRPr lang="ru-RU" sz="3600" i="1" dirty="0"/>
          </a:p>
        </p:txBody>
      </p:sp>
      <p:pic>
        <p:nvPicPr>
          <p:cNvPr id="7" name="image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3702" y="1772816"/>
            <a:ext cx="266890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99592" y="332656"/>
            <a:ext cx="3240360" cy="5191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492570" cy="5197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236</TotalTime>
  <Words>110</Words>
  <Application>Microsoft Office PowerPoint</Application>
  <PresentationFormat>Экран (4:3)</PresentationFormat>
  <Paragraphs>30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8</vt:i4>
      </vt:variant>
      <vt:variant>
        <vt:lpstr>Заголовки слайдов</vt:lpstr>
      </vt:variant>
      <vt:variant>
        <vt:i4>16</vt:i4>
      </vt:variant>
    </vt:vector>
  </HeadingPairs>
  <TitlesOfParts>
    <vt:vector size="30" baseType="lpstr">
      <vt:lpstr>Calibri</vt:lpstr>
      <vt:lpstr>Arial</vt:lpstr>
      <vt:lpstr>Wingdings</vt:lpstr>
      <vt:lpstr>Wingdings 2</vt:lpstr>
      <vt:lpstr>Tw Cen MT</vt:lpstr>
      <vt:lpstr>Times New Roman</vt:lpstr>
      <vt:lpstr>Обычная</vt:lpstr>
      <vt:lpstr>Обычная</vt:lpstr>
      <vt:lpstr>Обычная</vt:lpstr>
      <vt:lpstr>Обычная</vt:lpstr>
      <vt:lpstr>Обычная</vt:lpstr>
      <vt:lpstr>Обычная</vt:lpstr>
      <vt:lpstr>Обычная</vt:lpstr>
      <vt:lpstr>Обычная</vt:lpstr>
      <vt:lpstr>Слайд 1</vt:lpstr>
      <vt:lpstr>Слайд 2</vt:lpstr>
      <vt:lpstr>Слайд 3</vt:lpstr>
      <vt:lpstr>Слайд 4</vt:lpstr>
      <vt:lpstr>Слайд 5</vt:lpstr>
      <vt:lpstr>ЦЕМБЕР АНДРЕЙ АНДРЕЕВИЧ (1874-1959 ГГ.)</vt:lpstr>
      <vt:lpstr>КОМИ  МОЙДАНКЫВЪЯС</vt:lpstr>
      <vt:lpstr>Слайд 8</vt:lpstr>
      <vt:lpstr>Слайд 9</vt:lpstr>
      <vt:lpstr>Слайд 10</vt:lpstr>
      <vt:lpstr>Слайд 11</vt:lpstr>
      <vt:lpstr>ОСИПОВ ИВАН АЛЕКСАНДРОВИЧ (ВОКАН)  (1911-1942 ГГ.)</vt:lpstr>
      <vt:lpstr>ПЛЕСОВСКИЙ ФЕДОР ВАСИЛЬЕВИЧ  (1920-1988 ГГ.)</vt:lpstr>
      <vt:lpstr>Слайд 14</vt:lpstr>
      <vt:lpstr>АНАТОЛИЙ КОНСТАНТИНОВИЧ МИКУШЕВ (1926-1993 ГГ.)</vt:lpstr>
      <vt:lpstr>ИПАТЬДОРСА ФОЛЬКЛОР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АНАТОЛИй КОНСТАНТИНОВИЧ МИКУШЕВ (1926-1993 гг.)</dc:title>
  <dc:creator>Софья Ляуданская</dc:creator>
  <cp:lastModifiedBy>Надя</cp:lastModifiedBy>
  <cp:revision>27</cp:revision>
  <dcterms:created xsi:type="dcterms:W3CDTF">2015-10-21T21:37:00Z</dcterms:created>
  <dcterms:modified xsi:type="dcterms:W3CDTF">2018-05-25T08:29:20Z</dcterms:modified>
</cp:coreProperties>
</file>