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7" r:id="rId6"/>
    <p:sldId id="269" r:id="rId7"/>
    <p:sldId id="268" r:id="rId8"/>
    <p:sldId id="261" r:id="rId9"/>
    <p:sldId id="260" r:id="rId10"/>
    <p:sldId id="266" r:id="rId11"/>
    <p:sldId id="259" r:id="rId12"/>
    <p:sldId id="265" r:id="rId13"/>
    <p:sldId id="262" r:id="rId14"/>
    <p:sldId id="270" r:id="rId15"/>
    <p:sldId id="272" r:id="rId16"/>
    <p:sldId id="271" r:id="rId17"/>
    <p:sldId id="264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69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81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37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50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28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70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06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03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38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72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27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F37D9-5A95-4D2B-A33A-2FC50E830868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B660C-DF95-4621-81B1-D43352A37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1512" y="2008188"/>
            <a:ext cx="7772400" cy="23876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Литераторы земли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Усть-Вымской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91418" cy="2170444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85" y="6230058"/>
            <a:ext cx="9144793" cy="627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9736" y="570683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Измайлова Е.А.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0211" y="120650"/>
            <a:ext cx="7772400" cy="2387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Огнёв 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Степанович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д. </a:t>
            </a:r>
            <a:r>
              <a:rPr lang="ru-RU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Батурорд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(1932-1991)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4" y="605097"/>
            <a:ext cx="3038095" cy="416190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04" y="3733730"/>
            <a:ext cx="1975657" cy="2467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59" y="3223952"/>
            <a:ext cx="2237422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29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1737" y="0"/>
            <a:ext cx="6827837" cy="2387600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Щукин </a:t>
            </a: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Николай </a:t>
            </a:r>
            <a:r>
              <a:rPr lang="ru-RU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Александрович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родился в деревне </a:t>
            </a:r>
            <a:r>
              <a:rPr lang="ru-RU" alt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Лыаты</a:t>
            </a:r>
            <a:r>
              <a:rPr lang="ru-RU" alt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августа </a:t>
            </a: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1933года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" y="0"/>
            <a:ext cx="2957342" cy="424091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2667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02" y="2938160"/>
            <a:ext cx="2681502" cy="3717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" y="4240910"/>
            <a:ext cx="1914524" cy="240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95" y="2938160"/>
            <a:ext cx="2654805" cy="3634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129" y="4222754"/>
            <a:ext cx="1817873" cy="2432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73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7450" y="0"/>
            <a:ext cx="7772400" cy="2387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Туркин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Адольф Иванович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д. </a:t>
            </a:r>
            <a:r>
              <a:rPr lang="ru-RU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Ероздино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(1936-1996)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10" y="4215435"/>
            <a:ext cx="1596009" cy="2010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96" y="124587"/>
            <a:ext cx="3394534" cy="409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33" y="3555734"/>
            <a:ext cx="2029024" cy="296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03" y="3419061"/>
            <a:ext cx="2210490" cy="301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73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0301" y="-614363"/>
            <a:ext cx="7300912" cy="268128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Одинцов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Серафимович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д. </a:t>
            </a:r>
            <a:r>
              <a:rPr lang="ru-RU" sz="31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Митерас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1938 -2009)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cultmap.nbrkomi.ru/content/menu/557/odinzov-seraf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88"/>
            <a:ext cx="2494008" cy="3965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26" y="4029076"/>
            <a:ext cx="2273853" cy="282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135" y="2066925"/>
            <a:ext cx="2148852" cy="3287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2732256"/>
            <a:ext cx="2410655" cy="326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90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4" y="4030399"/>
            <a:ext cx="1972644" cy="244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6667" y="88850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</a:t>
            </a:r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alt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 </a:t>
            </a:r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 в 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alt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Лыаты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февраля 1954 г. </a:t>
            </a:r>
            <a:b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67" y="3329765"/>
            <a:ext cx="2298665" cy="315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35" y="3639181"/>
            <a:ext cx="2180407" cy="2987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30" y="3883792"/>
            <a:ext cx="2272880" cy="274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komiinform.ru/content/image-news/122711/%2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r="6522"/>
          <a:stretch/>
        </p:blipFill>
        <p:spPr bwMode="auto">
          <a:xfrm>
            <a:off x="0" y="7116"/>
            <a:ext cx="4414838" cy="3876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7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09805" y="355769"/>
            <a:ext cx="7772400" cy="2387600"/>
          </a:xfrm>
        </p:spPr>
        <p:txBody>
          <a:bodyPr/>
          <a:lstStyle/>
          <a:p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37" y="3486150"/>
            <a:ext cx="2290987" cy="286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soyuz-pisateley.komi-nao.ru/sites/default/files/persona/evgeniy-kozl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0" y="0"/>
            <a:ext cx="2877496" cy="4316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64865" y="150155"/>
            <a:ext cx="560765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Козлов </a:t>
            </a:r>
            <a:endParaRPr lang="ru-RU" alt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</a:t>
            </a:r>
            <a:r>
              <a:rPr lang="ru-RU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Валерианович </a:t>
            </a:r>
            <a:r>
              <a:rPr lang="ru-RU" alt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Эжолты</a:t>
            </a: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alt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мая 1960 года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44" y="3972244"/>
            <a:ext cx="2169089" cy="288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24" y="2743369"/>
            <a:ext cx="2094675" cy="286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72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87153" y="180389"/>
            <a:ext cx="7772400" cy="2387600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Москвина </a:t>
            </a:r>
            <a:b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Татьяна Васильевна </a:t>
            </a: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</a:b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п. </a:t>
            </a:r>
            <a:r>
              <a:rPr lang="ru-RU" altLang="ru-RU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Жешарт</a:t>
            </a: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b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родилась</a:t>
            </a: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1959 </a:t>
            </a:r>
            <a:r>
              <a:rPr lang="ru-RU" alt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году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07" y="2476098"/>
            <a:ext cx="1790729" cy="277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71" y="3919135"/>
            <a:ext cx="1830563" cy="284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56" y="4021508"/>
            <a:ext cx="1899951" cy="275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82" y="2476098"/>
            <a:ext cx="1869432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Москвин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5943" r="3502" b="4628"/>
          <a:stretch>
            <a:fillRect/>
          </a:stretch>
        </p:blipFill>
        <p:spPr bwMode="auto">
          <a:xfrm>
            <a:off x="256590" y="93993"/>
            <a:ext cx="2643773" cy="3881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3275" y="433388"/>
            <a:ext cx="5800725" cy="2387600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Павлова </a:t>
            </a: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Надежда </a:t>
            </a:r>
            <a:r>
              <a:rPr lang="ru-RU" alt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Мисаиловна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родилась   </a:t>
            </a:r>
            <a:r>
              <a:rPr lang="ru-RU" alt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с. </a:t>
            </a: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Семуково</a:t>
            </a:r>
            <a:b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мая 1966 года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85825" y="4722813"/>
            <a:ext cx="77724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6" t="1266" r="7740" b="-1266"/>
          <a:stretch/>
        </p:blipFill>
        <p:spPr>
          <a:xfrm>
            <a:off x="-414338" y="0"/>
            <a:ext cx="5014912" cy="45116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85" y="2309812"/>
            <a:ext cx="2327910" cy="3308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63" y="3426142"/>
            <a:ext cx="1975561" cy="298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14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23" y="2192818"/>
            <a:ext cx="1962644" cy="319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2617" y="283847"/>
            <a:ext cx="5476181" cy="2018683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Полугрудов</a:t>
            </a: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Алексей </a:t>
            </a: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Владимирович 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родился </a:t>
            </a: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д. </a:t>
            </a:r>
            <a:r>
              <a:rPr lang="ru-RU" alt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Коквицы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июня 1976 года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Ð¤Ð°Ð¹Ð»:Polugrudo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677861"/>
            <a:ext cx="2762267" cy="3865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68" y="3503712"/>
            <a:ext cx="2321839" cy="344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672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3949" y="696587"/>
            <a:ext cx="7117572" cy="1244506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Бызова</a:t>
            </a: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ru-RU" alt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Нефёдова</a:t>
            </a: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b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Юлия </a:t>
            </a: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Александровна</a:t>
            </a:r>
            <a:b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родилась </a:t>
            </a: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д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alt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Коквицы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1985году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618">
            <a:off x="3600643" y="4297661"/>
            <a:ext cx="1486612" cy="2228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06" y="3485546"/>
            <a:ext cx="2031287" cy="285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nsportal.ru/sites/default/files/2016/10/23/p10104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3"/>
            <a:ext cx="2273950" cy="2987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pv ÐÐµÑÐµÐ´Ð¾Ð²Ð° 2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768">
            <a:off x="2463430" y="1349291"/>
            <a:ext cx="1408112" cy="203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572000" y="2989515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Баженова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Ольга Николаевна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родилась в с. </a:t>
            </a:r>
            <a:r>
              <a:rPr lang="ru-RU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Кожмудор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18 февраля 1992 года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8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4"/>
          <a:stretch/>
        </p:blipFill>
        <p:spPr>
          <a:xfrm rot="545002">
            <a:off x="5502203" y="3528120"/>
            <a:ext cx="2054089" cy="294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1004" y="56502"/>
            <a:ext cx="5700710" cy="382905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Быкова 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Ирина Федоровна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в  д.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Березники</a:t>
            </a:r>
            <a:b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(1884-1968)</a:t>
            </a:r>
            <a:b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8" y="643766"/>
            <a:ext cx="2868053" cy="4729162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26" y="3384428"/>
            <a:ext cx="2319568" cy="2981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54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09581" y="2492100"/>
            <a:ext cx="78867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7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609">
            <a:off x="2592988" y="3555740"/>
            <a:ext cx="2141090" cy="309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4550" y="236537"/>
            <a:ext cx="7772400" cy="2387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Пантелеймон Александрович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селе Гам</a:t>
            </a:r>
            <a:b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(1909-1984)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4"/>
            <a:ext cx="3142488" cy="446836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4" y="4282395"/>
            <a:ext cx="1869158" cy="247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200">
            <a:off x="6812288" y="4143473"/>
            <a:ext cx="2026959" cy="2566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96" y="2624137"/>
            <a:ext cx="2357532" cy="2966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565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57549" y="265113"/>
            <a:ext cx="5500687" cy="2387600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Дьяконов </a:t>
            </a: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Николай </a:t>
            </a:r>
            <a:r>
              <a:rPr lang="ru-RU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Михайлович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родился </a:t>
            </a: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селе Усть-Вымь</a:t>
            </a:r>
            <a:b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(1911-1982)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9" y="265113"/>
            <a:ext cx="2943380" cy="3924507"/>
          </a:xfrm>
          <a:prstGeom prst="rect">
            <a:avLst/>
          </a:prstGeom>
          <a:effectLst>
            <a:softEdge rad="4953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05" y="2966692"/>
            <a:ext cx="2259187" cy="309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/>
          <a:stretch/>
        </p:blipFill>
        <p:spPr>
          <a:xfrm>
            <a:off x="6581631" y="4084983"/>
            <a:ext cx="1821135" cy="2253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4" y="4189620"/>
            <a:ext cx="1800225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50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5" t="13559"/>
          <a:stretch/>
        </p:blipFill>
        <p:spPr>
          <a:xfrm>
            <a:off x="4074700" y="2452794"/>
            <a:ext cx="3397232" cy="281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0299" y="107950"/>
            <a:ext cx="7772400" cy="2387600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Попов </a:t>
            </a: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Серафим </a:t>
            </a:r>
            <a:r>
              <a:rPr lang="ru-RU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Алексеевич </a:t>
            </a: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родился  в селе </a:t>
            </a:r>
            <a:r>
              <a:rPr lang="ru-RU" altLang="ru-RU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Жешарт</a:t>
            </a: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(1912-2003)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6" y="108791"/>
            <a:ext cx="3014664" cy="4162036"/>
          </a:xfrm>
          <a:prstGeom prst="rect">
            <a:avLst/>
          </a:prstGeom>
          <a:ln>
            <a:solidFill>
              <a:schemeClr val="accent1">
                <a:alpha val="93000"/>
              </a:schemeClr>
            </a:solidFill>
          </a:ln>
          <a:effectLst>
            <a:softEdge rad="2032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594">
            <a:off x="218074" y="4411199"/>
            <a:ext cx="1514490" cy="2126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577">
            <a:off x="2240527" y="4001597"/>
            <a:ext cx="1649448" cy="2574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519" y="4179825"/>
            <a:ext cx="1716525" cy="2589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72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5872" y="488121"/>
            <a:ext cx="7772400" cy="2387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Власов 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Иванович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селе Гам</a:t>
            </a:r>
            <a:b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(1916-1986)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85" y="787400"/>
            <a:ext cx="3202035" cy="455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87" y="3382324"/>
            <a:ext cx="2138900" cy="3103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40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66473" y="366711"/>
            <a:ext cx="5243513" cy="23876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Одинцов 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Иванович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д. Семуково</a:t>
            </a:r>
            <a:b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(1918-1995)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3" y="419379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712">
            <a:off x="3850318" y="3160278"/>
            <a:ext cx="2081421" cy="28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2566">
            <a:off x="6477398" y="3694427"/>
            <a:ext cx="1856402" cy="258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06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74" y="0"/>
            <a:ext cx="7772400" cy="2387600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Ларев</a:t>
            </a: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Александр Константинович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родился в деревне </a:t>
            </a:r>
            <a:r>
              <a:rPr lang="ru-RU" alt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Кырув</a:t>
            </a: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села </a:t>
            </a:r>
            <a:r>
              <a:rPr lang="ru-RU" altLang="ru-RU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</a:t>
            </a:r>
            <a:r>
              <a:rPr lang="ru-RU" alt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оквицы</a:t>
            </a:r>
            <a: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(1930  - 2015)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6174"/>
          <a:stretch>
            <a:fillRect/>
          </a:stretch>
        </p:blipFill>
        <p:spPr bwMode="auto">
          <a:xfrm>
            <a:off x="242887" y="232509"/>
            <a:ext cx="2634677" cy="3796565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2887" y="5133120"/>
            <a:ext cx="8258175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Льöм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дорын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аддзысьлöмъяс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(«Свидания у черемухи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1956)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Гöтрасян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(«Время свадеб», 1968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Пиян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воны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гортö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(«Сыновья не вернулись домой», 1980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Паметь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Память»,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1985) и другие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012">
            <a:off x="5514976" y="2519839"/>
            <a:ext cx="1685925" cy="2540750"/>
          </a:xfrm>
          <a:prstGeom prst="rect">
            <a:avLst/>
          </a:prstGeom>
          <a:effectLst>
            <a:reflection endPos="0" dist="50800" dir="5400000" sy="-100000" algn="bl" rotWithShape="0"/>
            <a:softEdge rad="139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586">
            <a:off x="4075818" y="2685443"/>
            <a:ext cx="1667756" cy="224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85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15000"/>
                <a:lumOff val="85000"/>
              </a:schemeClr>
            </a:gs>
            <a:gs pos="87437">
              <a:srgbClr val="C55A11">
                <a:lumMod val="76000"/>
                <a:lumOff val="24000"/>
              </a:srgbClr>
            </a:gs>
            <a:gs pos="67000">
              <a:schemeClr val="accent2">
                <a:lumMod val="81000"/>
                <a:lumOff val="19000"/>
              </a:schemeClr>
            </a:gs>
            <a:gs pos="83000">
              <a:schemeClr val="accent2">
                <a:lumMod val="10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5540" y="531298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Некрасов</a:t>
            </a:r>
            <a:b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b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деревне </a:t>
            </a:r>
            <a:r>
              <a:rPr lang="ru-RU" alt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Кырув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Гам</a:t>
            </a:r>
            <a:b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 июля 1931 г.</a:t>
            </a:r>
            <a: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" y="0"/>
            <a:ext cx="3171429" cy="4761905"/>
          </a:xfrm>
          <a:prstGeom prst="rect">
            <a:avLst/>
          </a:prstGeom>
          <a:effectLst>
            <a:softEdge rad="393700"/>
          </a:effectLst>
        </p:spPr>
      </p:pic>
      <p:pic>
        <p:nvPicPr>
          <p:cNvPr id="1028" name="Picture 4" descr="http://neb.nbrkomi.ru/content2/883/min/str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05" y="2473551"/>
            <a:ext cx="1496711" cy="2095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eb.nbrkomi.ru/content2/880/min/str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002" y="2473551"/>
            <a:ext cx="1475630" cy="2095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neb.nbrkomi.ru/content2/879/min/str-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734">
            <a:off x="3035735" y="4627759"/>
            <a:ext cx="1506224" cy="209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neb.nbrkomi.ru/content2/884/min/str-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411">
            <a:off x="7326632" y="4586985"/>
            <a:ext cx="1500188" cy="2120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83" y="4568947"/>
            <a:ext cx="1469629" cy="1982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3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1160</TotalTime>
  <Words>102</Words>
  <Application>Microsoft Office PowerPoint</Application>
  <PresentationFormat>Экран (4:3)</PresentationFormat>
  <Paragraphs>32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Литераторы земли Усть-Вымской </vt:lpstr>
      <vt:lpstr>       Быкова  Ирина Федоровна родилась в  д. Березники (1884-1968)   </vt:lpstr>
      <vt:lpstr>Образцов Пантелеймон Александрович родился в селе Гам (1909-1984)</vt:lpstr>
      <vt:lpstr>Дьяконов  Николай Михайлович родился  в селе Усть-Вымь (1911-1982)</vt:lpstr>
      <vt:lpstr>Попов  Серафим Алексеевич  родился  в селе Жешарт (1912-2003)</vt:lpstr>
      <vt:lpstr>Власов  Василий Иванович родился в селе Гам (1916-1986)</vt:lpstr>
      <vt:lpstr>Одинцов  Александр Иванович родился в д. Семуково (1918-1995)</vt:lpstr>
      <vt:lpstr>Ларев  Александр Константинович  родился в деревне Кырув села Коквицы  (1930  - 2015)</vt:lpstr>
      <vt:lpstr>Некрасов  Александр Иванович  родился  в деревне Кырув с. Гам 30 июля 1931 г. </vt:lpstr>
      <vt:lpstr>Огнёв  Леонид Степанович родился в д. Батурорд (1932-1991)</vt:lpstr>
      <vt:lpstr>Щукин  Николай Александрович  родился в деревне Лыаты   2 августа 1933года</vt:lpstr>
      <vt:lpstr>Туркин Адольф Иванович родился в д. Ероздино (1936-1996)</vt:lpstr>
      <vt:lpstr>  Одинцов Алексей Серафимович  родился в д. Митерас  (1938 -2009)</vt:lpstr>
      <vt:lpstr>Козлова  Елена Васильевна  родилась  в д. Лыаты  14 февраля 1954 г.   </vt:lpstr>
      <vt:lpstr> </vt:lpstr>
      <vt:lpstr>Москвина  Татьяна Васильевна   п. Жешарт  родилась1959 году</vt:lpstr>
      <vt:lpstr>Павлова  Надежда Мисаиловна  родилась   в с. Семуково  21 мая 1966 года  </vt:lpstr>
      <vt:lpstr>Полугрудов  Алексей Владимирович родился в д. Коквицы  17 июня 1976 года </vt:lpstr>
      <vt:lpstr>Бызова (Нефёдова)  Юлия Александровна  родилась  в д. Коквицы  в 1985году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Литераторы земли Усть-Вымской</dc:title>
  <dc:creator>User</dc:creator>
  <cp:lastModifiedBy>Монастырёва Ирина Витальевна</cp:lastModifiedBy>
  <cp:revision>63</cp:revision>
  <dcterms:created xsi:type="dcterms:W3CDTF">2018-05-17T06:55:03Z</dcterms:created>
  <dcterms:modified xsi:type="dcterms:W3CDTF">2018-07-03T08:05:47Z</dcterms:modified>
</cp:coreProperties>
</file>